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7" r:id="rId1"/>
  </p:sldMasterIdLst>
  <p:notesMasterIdLst>
    <p:notesMasterId r:id="rId38"/>
  </p:notesMasterIdLst>
  <p:handoutMasterIdLst>
    <p:handoutMasterId r:id="rId39"/>
  </p:handoutMasterIdLst>
  <p:sldIdLst>
    <p:sldId id="256" r:id="rId2"/>
    <p:sldId id="263" r:id="rId3"/>
    <p:sldId id="264" r:id="rId4"/>
    <p:sldId id="257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6" r:id="rId15"/>
    <p:sldId id="277" r:id="rId16"/>
    <p:sldId id="273" r:id="rId17"/>
    <p:sldId id="275" r:id="rId18"/>
    <p:sldId id="274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9" r:id="rId3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6600"/>
    <a:srgbClr val="008000"/>
    <a:srgbClr val="990099"/>
    <a:srgbClr val="FFFF66"/>
    <a:srgbClr val="009900"/>
    <a:srgbClr val="0033CC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380"/>
    <p:restoredTop sz="80247" autoAdjust="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akbarnilipour@yahoo.com</a:t>
            </a: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D71E41-6BD9-4A10-BBFB-3063726A40A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akbarnilipour@yahoo.com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869E0B-BF99-4D9D-8204-C722E8BFE8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akbarnilipour@yahoo.com</a:t>
            </a:r>
          </a:p>
        </p:txBody>
      </p:sp>
      <p:sp>
        <p:nvSpPr>
          <p:cNvPr id="450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47F1FB-55C4-432C-8320-6E95C0C584A0}" type="slidenum">
              <a:rPr lang="ar-SA" smtClean="0">
                <a:latin typeface="Arial" pitchFamily="34" charset="0"/>
                <a:cs typeface="Arial" pitchFamily="34" charset="0"/>
              </a:rPr>
              <a:pPr/>
              <a:t>1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6660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60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687CF-8028-459B-ACB0-4F194F8D3A88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1D7-C724-41EC-B4B1-C0FB7C0345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27F5C-9FD5-4992-9964-6AFB8F0C2E34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DFC68-5FC2-4BED-B681-9809FE08A87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F1DA19-A853-4E89-B753-90F7129ED365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90CFB-E11B-4E30-982E-8B8BFDE0B6D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6946ED-69BC-4508-A759-8DA438D8137E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A38F1-288B-4764-B52F-BB97A6DBC6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06E63-52DF-49F4-96DD-20DE73D73F30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C6F942-0F5B-4EED-B5DE-7BE2D1E3FA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103C0-BC3A-4B0D-9466-481BCA6B9612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3331B-0CCE-4C62-A44C-DDB7113E37F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166C0A-A46D-4B75-87CD-AAD3FC3C9731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9DAF5-C868-44CF-9C3A-DCE30193762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B4F2D9-233D-4E7F-8E08-365C2819D25C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EC6EC-91A3-4EB1-9D83-E44C830981A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DE6B6-9E0F-4515-9766-C6E04D7CC962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BEB49-247D-4482-BA32-E077184767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CAD0D-57FD-4372-96F9-440D9BEA70CB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7D869-1F07-40CC-BC7E-F1BE4BA6BD61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B21C2-E7A2-49AA-9C3C-33B1252BBE74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7FDC5-4CA4-4223-85D3-B9E1EDD534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6553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4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5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6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7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7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7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7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557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6557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6557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Arial" charset="0"/>
                  <a:cs typeface="Arial" charset="0"/>
                </a:endParaRPr>
              </a:p>
            </p:txBody>
          </p:sp>
        </p:grpSp>
      </p:grpSp>
      <p:sp>
        <p:nvSpPr>
          <p:cNvPr id="6557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57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58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AECE4F-0A93-439C-AD8B-F3F175DF0B37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6558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6558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3387CA-FBF2-4F21-B8AD-98F94714B17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5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5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5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5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8" grpId="0"/>
      <p:bldP spid="65579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7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7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7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7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6557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going-well.com/wp/wp-content/uploads/2009/12/office-fitness-exercise-8.gi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hyperlink" Target="http://going-well.com/wp/wp-content/uploads/2009/12/office-fitness-exercise-9.gif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hyperlink" Target="http://going-well.com/wp/wp-content/uploads/2009/12/office-fitness-exercise-10.gif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://going-well.com/wp/wp-content/uploads/2009/12/office-fitness-exercise-13.gif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http://going-well.com/wp/wp-content/uploads/2009/12/office-fitness-exercise-14.gif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hyperlink" Target="http://going-well.com/wp/wp-content/uploads/2009/12/office-fitness-exercise-15.gif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hyperlink" Target="http://going-well.com/wp/wp-content/uploads/2009/12/office-fitness-exercise-17.gif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hyperlink" Target="http://going-well.com/wp/wp-content/uploads/2009/12/office-fitness-exercise-18.gif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hyperlink" Target="http://going-well.com/wp/wp-content/uploads/2009/12/office-fitness-exercise-1.GIF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://going-well.com/wp/wp-content/uploads/2009/12/office-fitness-exercise-2.GIF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going-well.com/wp/wp-content/uploads/2009/12/office-fitness-exercise-4.gif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going-well.com/wp/wp-content/uploads/2009/12/office-fitness-exercise-5.gi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://going-well.com/wp/wp-content/uploads/2009/12/office-fitness-exercise-6.gif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going-well.com/wp/wp-content/uploads/2009/12/office-fitness-exercise-7.gif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71500" y="0"/>
            <a:ext cx="8229600" cy="4571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45E793D-0D4D-469B-A2E2-E2923DBA1272}" type="datetime3">
              <a:rPr lang="en-US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Dr.Nilipour- MUT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94CDAE-7ADA-4506-B0A4-8503C5CE359F}" type="slidenum">
              <a:rPr lang="ar-SA"/>
              <a:pPr>
                <a:defRPr/>
              </a:pPr>
              <a:t>1</a:t>
            </a:fld>
            <a:endParaRPr lang="en-US"/>
          </a:p>
        </p:txBody>
      </p:sp>
      <p:pic>
        <p:nvPicPr>
          <p:cNvPr id="8" name="Picture 3" descr="4-554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تمرین همزمان بازو،سینه،شکم و ران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83968" y="1600200"/>
            <a:ext cx="4402832" cy="4530725"/>
          </a:xfrm>
        </p:spPr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هر دو دست را روی زانوها قرار دهید . همزمان با دستها به زانوها فشار وارد نمایید تا به زمین نیرو وارد کند و از سوی مقابل زانوها را به سمت بالا بفشارید و هرباربه مدت 10 ثانیه نگهدارید.</a:t>
            </a:r>
            <a:endParaRPr lang="en-US" sz="3200" dirty="0">
              <a:solidFill>
                <a:schemeClr val="accent1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1927EB-BF53-494E-9D22-ACF385F4DDE7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8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189375" cy="44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تمرین برای بازو و پشت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بادست راست مچ دست چپ را بگیرید و به سمت مخالف بکشید گویی می خواهند از هم جدا شوند . این حرکت را تا خستگی عضلات ادامه دهید . همین حرکت را با گرفتن مچ دست راست توسط دست چپ انجام دهید . </a:t>
            </a: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</a:br>
            <a:endParaRPr lang="fa-IR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7FD511-81FA-4059-AEAB-36463158397F}" type="slidenum">
              <a:rPr lang="ar-SA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9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6"/>
            <a:ext cx="3213645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تمرین برای بازو و پشت 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دستها را مانند حرکت قبل  بگیرید و این بار دستها را به سمت بالا و پایین بکشید گویی می خواهند یکی از بالا و یکی از پایین از هم جدا شوند . این حرکت را تا خسته شدن عضلات ادامه دهید و سپس دستها را عوض کنید.</a:t>
            </a:r>
            <a:endParaRPr lang="fa-IR" dirty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24AAF-5BEE-42CC-A42D-4EF192980D8A}" type="slidenum">
              <a:rPr lang="ar-SA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Content Placeholder 8" descr="http://going-well.com/wp/wp-content/uploads/2009/12/office-fitness-exercise-10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2950816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تمرین برای بازو ، شانه و پشت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دستهای خود را در زیر   لبه ی صندلی در طرفین قرار دهید و به سمت بالا بفشارید تا جاییکه دستهایتان خسته شود 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C0B1F3-0821-4C32-86F5-41B57F50AC87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13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00200"/>
            <a:ext cx="38133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تمرین برای بازو ، شانه و سینه 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4067944" cy="4530725"/>
          </a:xfrm>
        </p:spPr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دستهای خود را روی میز   قرار دهید و مشت دست راست را در کف دست چپ قرار دهید و به هم بفشارید تا دستتان خسته شود . حال دستهای خود را عوض کنید و تمرین را تکرار کنید .</a:t>
            </a:r>
            <a:endParaRPr lang="en-US" sz="3200" dirty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5FCD8-5567-4BC1-A8D8-AAB3914E64E1}" type="slidenum">
              <a:rPr lang="ar-SA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9" name="Content Placeholder 8" descr="http://going-well.com/wp/wp-content/uploads/2009/12/office-fitness-exercise-14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500404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000" b="1" dirty="0" smtClean="0">
                <a:solidFill>
                  <a:srgbClr val="C00000"/>
                </a:solidFill>
                <a:cs typeface="B Titr" pitchFamily="2" charset="-78"/>
              </a:rPr>
              <a:t>تمرین برای بازو ، شانه و سینه </a:t>
            </a:r>
            <a:endParaRPr lang="en-US" sz="40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دستها را پایین آورید و کف دستان را بهم بچسبانید طوری که نوک انگشتانتان به سمت زمین باشد حال تا جایی که می توانید کف دستها را بهم بفشارید تا دستتان خسته شود . این تمرین در حالتی که نوک انگشتان به سمت بالاست نیز تکرار کنید </a:t>
            </a:r>
            <a:endParaRPr lang="fa-IR" dirty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011EB-2F36-4969-8A90-610858486440}" type="slidenum">
              <a:rPr lang="ar-SA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9" name="Content Placeholder 8" descr="http://going-well.com/wp/wp-content/uploads/2009/12/office-fitness-exercise-15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412777"/>
            <a:ext cx="3456384" cy="47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 تمرین شکم و پاها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روی صندلی نشسته و پاها را از زمین بلند کنید و بطور متقاطع مچ پاها را روی هم قرار داده و قفل کنید حال هر دو پا را به سمت خارج بفشارید گویی می خواهید از هم جدا کنید . این کار را تا خستگی عضلات ادامه دهید .</a:t>
            </a: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/>
            </a:r>
            <a:b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</a:br>
            <a:r>
              <a:rPr lang="fa-IR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.</a:t>
            </a:r>
            <a:endParaRPr lang="en-US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12BA0-FA26-4505-8A57-6DA9139CF66C}" type="slidenum">
              <a:rPr lang="ar-SA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17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412777"/>
            <a:ext cx="3190627" cy="467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تمرین شکم و پاها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روی صندلی نشسته و پاها را از زمین بلند کرده و صاف کنید . حال یک پا را روی پای دیگر قرار دهید و به پای پایینی فشار دهید از طرف دیگر نگذارید پای زیرین به زمین بخورد .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4A5684-0E92-4877-8FFE-55ADFE4E3B98}" type="slidenum">
              <a:rPr lang="ar-SA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18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500" y="1600200"/>
            <a:ext cx="38280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404663"/>
            <a:ext cx="8229600" cy="1016149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دست ها رو به بالا: 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بر روی صندلی به حالت عمود نشسته بدون تکیه دادن به پشتی صندلی پنجه دو دست را گرفته و کشش به سمت بالا را انجام دهید.و هربار به مدت 10ثانیه نگه دارید.</a:t>
            </a:r>
            <a:endParaRPr lang="fa-IR" sz="3600" dirty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37E4DC-DC8A-4AAE-B992-03153D4D5809}" type="slidenum">
              <a:rPr lang="ar-SA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" name="Content Placeholder 9" descr="1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3779912" cy="453650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1080121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سر پنجه به طرف بالا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بر روی صندلی به حالت آزاد و راحت نشسته پنجه ها را گرفته و دست را از آرنج صاف کرده و سر پنجه دست را به سمت بالا بکشید و به مدت 10ثانیه نگه دارید.این حرکت را برای هر دو سمت تکرار نمایید .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D27FA8-C66F-4C72-9C63-14C4F2E171B9}" type="slidenum">
              <a:rPr lang="ar-SA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9" name="Content Placeholder 8" descr="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3816424" cy="44644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pPr>
              <a:defRPr/>
            </a:pPr>
            <a:r>
              <a:rPr lang="fa-IR" sz="1600" dirty="0" smtClean="0">
                <a:solidFill>
                  <a:schemeClr val="bg1">
                    <a:lumMod val="75000"/>
                  </a:schemeClr>
                </a:solidFill>
                <a:cs typeface="B Titr" pitchFamily="2" charset="-78"/>
              </a:rPr>
              <a:t>.</a:t>
            </a:r>
            <a:endParaRPr lang="en-US" sz="1600" dirty="0">
              <a:solidFill>
                <a:schemeClr val="bg1">
                  <a:lumMod val="75000"/>
                </a:schemeClr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  <a:defRPr/>
            </a:pPr>
            <a:r>
              <a:rPr lang="fa-IR" sz="7200" b="1" dirty="0" smtClean="0">
                <a:solidFill>
                  <a:srgbClr val="C00000"/>
                </a:solidFill>
                <a:cs typeface="B Titr" pitchFamily="2" charset="-78"/>
              </a:rPr>
              <a:t>تمرینات ورزشی برای کارمندان</a:t>
            </a:r>
            <a:endParaRPr lang="en-US" sz="72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19D49A-4F29-439C-912F-5464CA94686A}" type="slidenum">
              <a:rPr lang="ar-SA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548679"/>
            <a:ext cx="8229600" cy="872133"/>
          </a:xfrm>
        </p:spPr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سر پنجه به طرف پایین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بر روی صندلی به حالت آزاد و راحت نشسته دست را از آرنج صاف کشیده مقابل بدن قرار دهید با دست مخالف سر پنجه را به سمت پایین و داخل بکشید و به مدت 10ثانیه نگه دارید. این حرکت را برای  دست دیگر هم تکرار نمایید.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endParaRPr lang="fa-IR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0C06B5-205F-40B1-9F5C-5F9F8C4840D6}" type="slidenum">
              <a:rPr lang="ar-SA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" name="Content Placeholder 9" descr="21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816424" cy="439248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دست ها به داخل بدن: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62165"/>
          </a:xfrm>
        </p:spPr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بر روی صندلی به حالت عمود نشسته  با پشت دست، دست مخالف را از  ناحیه مچ گرفته و به سمت داخل  کشش را انجام دهید. این حرکت  را 10 ثانیه نگه دارید و برای هر دو سمت تکرار نمایید.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67134-A326-4377-9836-4313ECDC35C6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9" name="Content Placeholder 8" descr="2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672408" cy="42484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6141"/>
          </a:xfrm>
        </p:spPr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بر روی صندلی به حالت عمود نشسته یک دست را به حالت صاف بر روی دیوار قرار داده و شانه را به سمت مخالف بچرخانید. این حرکت را برای هر دو سمت تکرار نمایید.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DEFE05-841C-4C33-872E-6125D56B7035}" type="slidenum">
              <a:rPr lang="ar-SA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3851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0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Calibri" pitchFamily="34" charset="0"/>
                <a:cs typeface="B Titr" pitchFamily="2" charset="-78"/>
              </a:rPr>
              <a:t>چرخش به طرف شانه مخالف</a:t>
            </a:r>
            <a:endParaRPr kumimoji="0" lang="fa-IR" sz="40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cs typeface="B Titr" pitchFamily="2" charset="-78"/>
            </a:endParaRPr>
          </a:p>
        </p:txBody>
      </p:sp>
      <p:pic>
        <p:nvPicPr>
          <p:cNvPr id="10" name="Content Placeholder 9" descr="2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3672408" cy="417646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آرنج به طرف پشت</a:t>
            </a:r>
            <a:r>
              <a:rPr lang="en-US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dirty="0" smtClean="0">
                <a:solidFill>
                  <a:srgbClr val="C00000"/>
                </a:solidFill>
                <a:cs typeface="B Titr" pitchFamily="2" charset="-78"/>
              </a:rPr>
            </a:b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8149"/>
          </a:xfrm>
        </p:spPr>
        <p:txBody>
          <a:bodyPr/>
          <a:lstStyle/>
          <a:p>
            <a:pPr>
              <a:buNone/>
            </a:pPr>
            <a:r>
              <a:rPr lang="en-US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بر روی صندلی به حالت عمود نشسته با یک دست آرنج دست دیگر را گرفته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و به طرف پشت بدن کشش دهید. این حرکت را برای هر دو سمت تکرار نمایید .</a:t>
            </a:r>
            <a:endParaRPr lang="fa-IR" sz="3200" dirty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8C87B1-8D6C-4DB1-9C4A-011EF2D086D4}" type="slidenum">
              <a:rPr lang="ar-SA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9" name="Content Placeholder 8" descr="18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3744416" cy="475252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عضلات پشت ران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644008" y="1556792"/>
            <a:ext cx="4038600" cy="4530725"/>
          </a:xfrm>
        </p:spPr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بر روی صندلی به حالت راحت نشسته زانوی یک پای خود را گرفته و به سمت شکم بکشید.این حرکت را برای هر دو پا تکرار نمایید.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54147-475C-49C3-A8E1-C8B1A33DBADC}" type="slidenum">
              <a:rPr lang="ar-SA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9" name="Content Placeholder 8" descr="f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72408" cy="44644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کتفها به سمت بالا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30725"/>
          </a:xfrm>
        </p:spPr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  </a:t>
            </a: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درحالتیکه دستها در دو طرف بدن قرار دارد بایستید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    و شانه را به سمت بالا       بکشید و هر بار به مدت 10 ثانیه نگه دارید. </a:t>
            </a:r>
            <a:endParaRPr lang="en-US" sz="32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73184A-D51C-474B-BB76-C2028E516EE7}" type="slidenum">
              <a:rPr lang="ar-SA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" name="Content Placeholder 9" descr="7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3600399" cy="41044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فشار دستها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 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بایستید و کف دستها را در جلوی بدن طوری به هم بچسبانید که پنجه ها به سمت بالا بوده و با فشار ملایمی دستها را به سمت پایین حرکت دهید 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765D6-51EF-4AA3-B058-7CD948C9D7FF}" type="slidenum">
              <a:rPr lang="ar-SA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" name="Content Placeholder 9" descr="1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960440" cy="42484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اندامهای فوقانی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روی صندلی به حالت عمود  بنشینید یک دست را به سمت بالا و دست دیگر را به سمت پایین بکشید 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  این حرکت را برای هر دو دست تکرار نمایید 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D22DA-95BA-4B06-A701-8B7C785672F6}" type="slidenum">
              <a:rPr lang="ar-SA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9" name="Content Placeholder 8" descr="i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744416" cy="4464496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به طرف پهلو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بر روی صندلی به حالت عمود نشسته هر دو دست را بالا آورده و تا زاویه 45 درجه به پهلو خم شوید. کشش را برای هر دو سمت انجام دهید</a:t>
            </a:r>
            <a:r>
              <a:rPr lang="fa-IR" sz="3200" b="1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.</a:t>
            </a:r>
            <a:r>
              <a:rPr lang="fa-IR" sz="3200" dirty="0" smtClean="0">
                <a:solidFill>
                  <a:schemeClr val="accent2">
                    <a:lumMod val="50000"/>
                  </a:schemeClr>
                </a:solidFill>
                <a:cs typeface="B Nazanin" pitchFamily="2" charset="-78"/>
              </a:rPr>
              <a:t> </a:t>
            </a:r>
            <a:endParaRPr lang="fa-IR" sz="32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9C291-B728-46FF-905D-2A38CAEA1E3F}" type="slidenum">
              <a:rPr lang="ar-SA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10" name="Content Placeholder 9" descr="3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3816423" cy="42484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کشش پنجه پا </a:t>
            </a:r>
            <a:endParaRPr lang="en-US" dirty="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روی صندلی به حالت عمود  بنشینید پنجه پاها را روی زمین قرار داده و پاشنه را از زمین بلند کنید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. </a:t>
            </a:r>
            <a:endParaRPr lang="en-US" sz="3600" dirty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AC515-058C-4EEF-890C-695D6AA6B568}" type="slidenum">
              <a:rPr lang="ar-SA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" name="Content Placeholder 8" descr="15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3528392" cy="489654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404664"/>
          </a:xfrm>
        </p:spPr>
        <p:txBody>
          <a:bodyPr/>
          <a:lstStyle/>
          <a:p>
            <a:pPr>
              <a:defRPr/>
            </a:pPr>
            <a:r>
              <a:rPr lang="fa-IR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22205"/>
          </a:xfrm>
        </p:spPr>
        <p:txBody>
          <a:bodyPr/>
          <a:lstStyle/>
          <a:p>
            <a:pPr>
              <a:buNone/>
              <a:defRPr/>
            </a:pPr>
            <a:r>
              <a:rPr lang="fa-IR" sz="3600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با توجه به اینکه بسیاری از کارمندان ساعات بسیاری را در پشت میز سپری می کنند،در درازمدت دچار ناراحتیهای گوناگون در سیستم عضلانی-اسکلتی خواهند شد.لذا جهت پیشگیری از ایجاد عوارض نشستن طولانی مدت در پشت میز بهتر است کارمندان محترم این تمرینات رابطورمستمر انجام دهند.</a:t>
            </a:r>
            <a:endParaRPr lang="en-US" sz="3600" dirty="0">
              <a:solidFill>
                <a:schemeClr val="accent1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4631E8E-EB06-4871-97DF-66D78954148B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68F313-8008-4071-A807-2C286EDB3F25}" type="slidenum">
              <a:rPr lang="ar-SA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چرخش روی کتف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رو به روی میز کار بایستید یک دست را بر روی میز کارقرار داده ( به حالت صاف) دست مقابل را به سمت بالا و مخالف بکشید. این حرکت را برای هردو دست تکرار نمایید.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BBF4F2-D1AE-4AE2-BCC0-0D5365F82E31}" type="slidenum">
              <a:rPr lang="ar-SA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0" name="Content Placeholder 9" descr="2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3816423" cy="4392487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فشار کتف به طرف پایین</a:t>
            </a:r>
            <a:endParaRPr lang="en-US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رو به روی میز کارخود بایستید هر دو دست را بر روی میز گذاشته بدن را به سمت عقب و کتفها را به سمت پایین بکشید.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endParaRPr lang="fa-IR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32021-5781-4B03-AED0-DA6B5CC83C06}" type="slidenum">
              <a:rPr lang="ar-SA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9" name="Content Placeholder 8" descr="26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3600399" cy="42484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نحوه صحیح نشستن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73627"/>
          </a:xfrm>
        </p:spPr>
        <p:txBody>
          <a:bodyPr/>
          <a:lstStyle/>
          <a:p>
            <a:pPr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1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-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صاف و قائم بنشینید. کمر راست و شانه ها به عقب.بـاسـن شـما بـاید با پشت صندلی در تماس باشد. سـه قـوس طبـیـعی بـدن بـایـد حـین نـشسـتن حـفـظ گـردنـد.</a:t>
            </a:r>
            <a:br>
              <a:rPr lang="ar-SA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</a:b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استفاده از یک تکیه گاه مانند حوله لـوله شـده در نـاحـیه کمر سودمند میباشد.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r>
              <a:rPr lang="fa-IR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2</a:t>
            </a:r>
            <a:r>
              <a:rPr lang="ar-SA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- </a:t>
            </a:r>
            <a:r>
              <a:rPr lang="ar-SA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وزن بدن را به طـور مسـاوی روی دو سوی باسن خودتـوزیع کنـیـد. زانوها باید هم سطح باسن و یا بـالاتـر از آن قرار گیرد برای این کار می تـوانید از یک چهارپایه استفاده کنید. </a:t>
            </a:r>
            <a:endParaRPr lang="en-US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endParaRPr lang="fa-IR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Dr.Nilipour</a:t>
            </a:r>
            <a:r>
              <a:rPr lang="en-US" dirty="0" smtClean="0"/>
              <a:t>- MUT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432B8E-FB4F-4653-BC36-C4CC2023110C}" type="slidenum">
              <a:rPr lang="ar-SA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3786188" y="428625"/>
            <a:ext cx="4900612" cy="46038"/>
          </a:xfrm>
        </p:spPr>
        <p:txBody>
          <a:bodyPr/>
          <a:lstStyle/>
          <a:p>
            <a:pPr>
              <a:defRPr/>
            </a:pPr>
            <a:r>
              <a:rPr lang="fa-IR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8269"/>
          </a:xfrm>
        </p:spPr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3</a:t>
            </a: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سعی کنید در یک وضعیت بیش از 30 دقیقه ننشینید.برخیزید و پس از انجام دادن چند حرکت کششی مـجـددا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بنشینید.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4-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هـنـگام برخاستن از حالت نشسته ب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ه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سمت جلو صندلی حرکت کرده و با صاف کـردن پاها برخیزید. از خـم شدن به جلو از ناحیه کمر بپرهیزید.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پس از ایستادن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حرکت کششی انـجام دهید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.</a:t>
            </a:r>
          </a:p>
          <a:p>
            <a:pPr>
              <a:buNone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5-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از خم کردن گردن به اطراف تا حد امکان خودداری کنید و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بر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ای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چرخیدن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تمام بـدن خود را ب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ه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سمت دلخواه بچرخانید.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  <a:defRPr/>
            </a:pP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14F21-890C-490E-8BEA-D114B61B58EB}" type="slidenum">
              <a:rPr lang="ar-SA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12168"/>
          </a:xfrm>
        </p:spPr>
        <p:txBody>
          <a:bodyPr/>
          <a:lstStyle/>
          <a:p>
            <a:pPr>
              <a:defRPr/>
            </a:pPr>
            <a:r>
              <a:rPr lang="ar-SA" sz="4000" dirty="0" smtClean="0">
                <a:solidFill>
                  <a:srgbClr val="C00000"/>
                </a:solidFill>
                <a:cs typeface="B Titr" pitchFamily="2" charset="-78"/>
              </a:rPr>
              <a:t>هنگام نشستن پشت میز کامپیوتر به نکات زیر توجه کنید</a:t>
            </a:r>
            <a:r>
              <a:rPr lang="en-US" sz="4000" dirty="0" smtClean="0">
                <a:solidFill>
                  <a:srgbClr val="C00000"/>
                </a:solidFill>
                <a:cs typeface="B Titr" pitchFamily="2" charset="-78"/>
              </a:rPr>
              <a:t/>
            </a:r>
            <a:br>
              <a:rPr lang="en-US" sz="4000" dirty="0" smtClean="0">
                <a:solidFill>
                  <a:srgbClr val="C00000"/>
                </a:solidFill>
                <a:cs typeface="B Titr" pitchFamily="2" charset="-78"/>
              </a:rPr>
            </a:br>
            <a:endParaRPr lang="en-US" sz="4000" dirty="0" smtClean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Nazanin" pitchFamily="2" charset="-78"/>
              </a:rPr>
              <a:t>1</a:t>
            </a: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مچ دستها باید مستقیم باشد و به سمت بالا و پایین</a:t>
            </a:r>
            <a:b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</a:b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و یا طرفین خم نشده باشد. </a:t>
            </a:r>
            <a:endParaRPr lang="fa-IR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2-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ران موازی با سطح کف اتاق باشد.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3-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آرنج باید اندکی از 90 درجه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باز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تر باشد.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  <a:defRPr/>
            </a:pPr>
            <a:r>
              <a:rPr lang="fa-IR" sz="3600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 4</a:t>
            </a:r>
            <a:r>
              <a:rPr lang="ar-SA" sz="3600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-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زانـوها </a:t>
            </a:r>
            <a:r>
              <a:rPr lang="fa-IR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باید </a:t>
            </a:r>
            <a:r>
              <a:rPr lang="ar-SA" sz="3600" dirty="0" smtClean="0">
                <a:solidFill>
                  <a:schemeClr val="accent2">
                    <a:lumMod val="50000"/>
                  </a:schemeClr>
                </a:solidFill>
                <a:cs typeface="B Homa" pitchFamily="2" charset="-78"/>
              </a:rPr>
              <a:t>2 الی 3 سانتیمتر از لـبـه صنـدلی جـلـوترباشد. </a:t>
            </a:r>
            <a:endParaRPr lang="en-US" sz="3600" dirty="0" smtClean="0">
              <a:solidFill>
                <a:schemeClr val="accent2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  <a:defRPr/>
            </a:pPr>
            <a:endParaRPr lang="en-US" sz="3600" dirty="0">
              <a:solidFill>
                <a:schemeClr val="accent2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5E2F4-7EDE-45C4-8652-F6C919A9AAE8}" type="slidenum">
              <a:rPr lang="ar-SA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 sz="quarter"/>
          </p:nvPr>
        </p:nvSpPr>
        <p:spPr>
          <a:xfrm>
            <a:off x="500034" y="0"/>
            <a:ext cx="8229600" cy="3861048"/>
          </a:xfrm>
        </p:spPr>
        <p:txBody>
          <a:bodyPr/>
          <a:lstStyle/>
          <a:p>
            <a:pPr algn="r"/>
            <a:r>
              <a:rPr lang="fa-IR" sz="4000" dirty="0" smtClean="0">
                <a:solidFill>
                  <a:schemeClr val="accent6">
                    <a:lumMod val="50000"/>
                  </a:schemeClr>
                </a:solidFill>
                <a:cs typeface="B Homa" pitchFamily="2" charset="-78"/>
              </a:rPr>
              <a:t>5-</a:t>
            </a:r>
            <a:r>
              <a:rPr lang="fa-IR" sz="4000" dirty="0" smtClean="0">
                <a:cs typeface="B Homa" pitchFamily="2" charset="-78"/>
              </a:rPr>
              <a:t> </a:t>
            </a:r>
            <a:r>
              <a:rPr lang="ar-SA" sz="4000" dirty="0" smtClean="0">
                <a:cs typeface="B Homa" pitchFamily="2" charset="-78"/>
              </a:rPr>
              <a:t>م</a:t>
            </a:r>
            <a:r>
              <a:rPr lang="fa-IR" sz="4000" dirty="0" smtClean="0">
                <a:cs typeface="B Homa" pitchFamily="2" charset="-78"/>
              </a:rPr>
              <a:t>ا</a:t>
            </a:r>
            <a:r>
              <a:rPr lang="ar-SA" sz="4000" dirty="0" smtClean="0">
                <a:cs typeface="B Homa" pitchFamily="2" charset="-78"/>
              </a:rPr>
              <a:t>نیتور باید 45 الی 55 سانتی متر از پیشانی فاصـله داشته باشد. راس م</a:t>
            </a:r>
            <a:r>
              <a:rPr lang="fa-IR" sz="4000" dirty="0" smtClean="0">
                <a:cs typeface="B Homa" pitchFamily="2" charset="-78"/>
              </a:rPr>
              <a:t>ا</a:t>
            </a:r>
            <a:r>
              <a:rPr lang="ar-SA" sz="4000" dirty="0" smtClean="0">
                <a:cs typeface="B Homa" pitchFamily="2" charset="-78"/>
              </a:rPr>
              <a:t>نیتور نیز با سـطح چشم هـا در یـک راسـتـا باشد. صفحه کلید بهتر است 2 سانتیمتر بالاتـر از ساعد قرار گرفته و کمی نیز خم گردد</a:t>
            </a:r>
            <a:r>
              <a:rPr lang="fa-IR" sz="4000" dirty="0" smtClean="0">
                <a:cs typeface="B Homa" pitchFamily="2" charset="-78"/>
              </a:rPr>
              <a:t>. </a:t>
            </a:r>
            <a:r>
              <a:rPr lang="en-US" sz="4000" dirty="0" smtClean="0">
                <a:cs typeface="B Nazanin" pitchFamily="2" charset="-78"/>
              </a:rPr>
              <a:t/>
            </a:r>
            <a:br>
              <a:rPr lang="en-US" sz="4000" dirty="0" smtClean="0">
                <a:cs typeface="B Nazanin" pitchFamily="2" charset="-78"/>
              </a:rPr>
            </a:br>
            <a:endParaRPr lang="fa-IR" sz="4000" dirty="0">
              <a:cs typeface="B Nazanin" pitchFamily="2" charset="-78"/>
            </a:endParaRPr>
          </a:p>
        </p:txBody>
      </p:sp>
      <p:sp>
        <p:nvSpPr>
          <p:cNvPr id="11" name="Subtitle 10"/>
          <p:cNvSpPr>
            <a:spLocks noGrp="1"/>
          </p:cNvSpPr>
          <p:nvPr>
            <p:ph type="subTitle" sz="quarter" idx="1"/>
          </p:nvPr>
        </p:nvSpPr>
        <p:spPr>
          <a:xfrm>
            <a:off x="1371600" y="3212976"/>
            <a:ext cx="6400800" cy="3312368"/>
          </a:xfrm>
        </p:spPr>
        <p:txBody>
          <a:bodyPr/>
          <a:lstStyle/>
          <a:p>
            <a:endParaRPr lang="fa-I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BD2E8-8F5F-4880-A00E-B83FC8517741}" type="slidenum">
              <a:rPr lang="ar-SA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" name="Picture 11" descr="433_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140968"/>
            <a:ext cx="4680520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EDCCCB3-312A-4BDA-8E60-55C25F224025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65DB35-E8B0-4FA1-A94B-F1883C80741A}" type="slidenum">
              <a:rPr lang="ar-SA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7" name="Content Placeholder 6" descr="D:\My Pictures\zu73nlgml0l5kuxgi1o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20000" contrast="-30000"/>
          </a:blip>
          <a:srcRect/>
          <a:stretch>
            <a:fillRect/>
          </a:stretch>
        </p:blipFill>
        <p:spPr bwMode="auto">
          <a:xfrm>
            <a:off x="0" y="-315416"/>
            <a:ext cx="9144000" cy="746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1520" y="4303455"/>
            <a:ext cx="5904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6000" dirty="0" smtClean="0">
                <a:solidFill>
                  <a:srgbClr val="7030A0"/>
                </a:solidFill>
                <a:cs typeface="B Titr" pitchFamily="2" charset="-78"/>
              </a:rPr>
              <a:t>سالم وشاد باشید</a:t>
            </a:r>
          </a:p>
          <a:p>
            <a:pPr algn="l"/>
            <a:r>
              <a:rPr lang="fa-IR" sz="2000" dirty="0" smtClean="0">
                <a:solidFill>
                  <a:srgbClr val="7030A0"/>
                </a:solidFill>
                <a:cs typeface="B Titr" pitchFamily="2" charset="-78"/>
              </a:rPr>
              <a:t>دادور .کارشناس تربیت بدنی </a:t>
            </a:r>
            <a:r>
              <a:rPr lang="fa-IR" sz="8000" dirty="0" smtClean="0">
                <a:solidFill>
                  <a:srgbClr val="FFC000"/>
                </a:solidFill>
              </a:rPr>
              <a:t>.</a:t>
            </a:r>
            <a:endParaRPr lang="en-US" sz="8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  تمرین شانه و سینه و پشت و بازو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یک دست خود را در زیر لبه ی میز قرار دهید و بسمت بالا فشار دهید گویی می خواهید میز را بلند کنید . این کار را ادامه دهید تا دستتان خسته شود .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حال این تمرین را برای دست دیگر تکرار نمایید 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3CE8-C934-4B49-9469-30CBDC422B07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DDCBD5-9837-4033-BC82-634DD433F873}" type="slidenum">
              <a:rPr lang="ar-SA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2" name="Content Placeholder 11" descr="http://going-well.com/wp/wp-content/uploads/2009/12/office-fitness-exercise-1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449580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 smtClean="0">
                <a:solidFill>
                  <a:srgbClr val="C00000"/>
                </a:solidFill>
                <a:cs typeface="B Titr" pitchFamily="2" charset="-78"/>
              </a:rPr>
              <a:t> تمرین شانه و سینه و پشت و بازو 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3438" y="1571612"/>
            <a:ext cx="4038600" cy="4530725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یک دست خود را روی لبه ی میز قرار دهید و به سمت پایین فشار وارد کنید تا خسته شوید . این کار را برای دست دیگر نیز تکرار کنید .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/>
            </a:r>
            <a:br>
              <a:rPr lang="fa-IR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</a:b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ضمناً می توانید تمرین ۱ و ۲ را توامان انجام دهید یعنی یک دست روی لبه ی میز و دست دیگر زیر لبه ی میز 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3CE8-C934-4B49-9469-30CBDC422B07}" type="datetime3">
              <a:rPr lang="en-US" smtClean="0"/>
              <a:pPr>
                <a:defRPr/>
              </a:pPr>
              <a:t>3 November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61A3C8-EC67-4FBE-97C5-50DCA8EE46A7}" type="slidenum">
              <a:rPr lang="ar-SA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Content Placeholder 10" descr="http://going-well.com/wp/wp-content/uploads/2009/12/office-fitness-exercise-2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95800" cy="432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C00000"/>
                </a:solidFill>
                <a:cs typeface="B Titr" pitchFamily="2" charset="-78"/>
              </a:rPr>
              <a:t>تمرین تقویت عضلات ران و زانو</a:t>
            </a:r>
            <a:endParaRPr lang="fa-IR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716016" y="1628800"/>
            <a:ext cx="4038600" cy="4530725"/>
          </a:xfrm>
        </p:spPr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روی لبه ی صندلی بنشینید و یک پای خود را حدود ۱۰ سانتیمتر بالا آورید سی ثانیه نگه دارید و سپس زمین گذاشته و این حرکت را برای پای دیگر تکرار کنید .</a:t>
            </a:r>
            <a:endParaRPr lang="en-US" sz="3200" dirty="0" smtClean="0">
              <a:solidFill>
                <a:schemeClr val="accent1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endParaRPr lang="fa-IR" sz="3200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3CE8-C934-4B49-9469-30CBDC422B07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Dr.Nilipour</a:t>
            </a:r>
            <a:r>
              <a:rPr lang="en-US" dirty="0" smtClean="0"/>
              <a:t>- MUT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07DA5E-64B1-4E9F-8759-3FEF9817ED6F}" type="slidenum">
              <a:rPr lang="ar-SA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2" name="Content Placeholder 11" descr="http://going-well.com/wp/wp-content/uploads/2009/12/office-fitness-exercise-4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495800" cy="417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تمرین برای هردواندامهای فوقانی وتحتانی</a:t>
            </a:r>
            <a:endParaRPr lang="en-US" sz="40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sz="3200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روی لبه ی صندلی بنشینید و دستهان خود را روی لبه ی میز بگذارید و فشار دهید و همزمان هر دو پای خود را در حالت صاف ،بلند کنید و این پوزیشن را  ۶۰ - ۳۰ ثانیه نگه دارید .</a:t>
            </a:r>
            <a:endParaRPr lang="en-US" sz="3200" dirty="0">
              <a:solidFill>
                <a:schemeClr val="accent1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3CE8-C934-4B49-9469-30CBDC422B07}" type="datetime3">
              <a:rPr lang="en-US" smtClean="0"/>
              <a:pPr>
                <a:defRPr/>
              </a:pPr>
              <a:t>3 November 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Dr.Nilipour</a:t>
            </a:r>
            <a:r>
              <a:rPr lang="en-US" dirty="0" smtClean="0"/>
              <a:t>- MUT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38B1DD-F751-42C3-AC6A-A91BC6D3E759}" type="slidenum">
              <a:rPr lang="ar-SA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9" name="Content Placeholder 8" descr="http://going-well.com/wp/wp-content/uploads/2009/12/office-fitness-exercise-5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495800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تمرین برای عضلات سمت خارج ران وزانو</a:t>
            </a:r>
            <a:endParaRPr lang="fa-IR" sz="40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4646141"/>
          </a:xfrm>
        </p:spPr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روی صندلی بنشینید . دست راست را خارج زانوی راست قرار دهید و زانو را به سمت داخل فشار دهید در همین حین زانوی راست را به سمت خارج بفشارید . </a:t>
            </a:r>
            <a:r>
              <a:rPr lang="fa-IR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/>
            </a:r>
            <a:br>
              <a:rPr lang="fa-IR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</a:b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می توانید این حرکت را همزمان برای هر دو پا انجام دهید . این حرکت را ادامه دهید تا عضلاتتان خسته شود .</a:t>
            </a:r>
            <a:endParaRPr lang="en-US" dirty="0">
              <a:solidFill>
                <a:schemeClr val="accent1">
                  <a:lumMod val="50000"/>
                </a:schemeClr>
              </a:solidFill>
              <a:cs typeface="B Homa" pitchFamily="2" charset="-78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333CE8-C934-4B49-9469-30CBDC422B07}" type="datetime3">
              <a:rPr lang="en-US" smtClean="0"/>
              <a:pPr>
                <a:defRPr/>
              </a:pPr>
              <a:t>3 November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Dr.Nilipour- MUT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41A94-A882-4917-B7C7-599B3DDA7DED}" type="slidenum">
              <a:rPr lang="ar-SA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0" name="Content Placeholder 9" descr="http://going-well.com/wp/wp-content/uploads/2009/12/office-fitness-exercise-6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4176464" cy="471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a-IR" sz="4000" dirty="0" smtClean="0">
                <a:solidFill>
                  <a:srgbClr val="C00000"/>
                </a:solidFill>
                <a:cs typeface="B Titr" pitchFamily="2" charset="-78"/>
              </a:rPr>
              <a:t>تمرین برای عضلات سمت داخل ران و زانو</a:t>
            </a:r>
            <a:endParaRPr lang="en-US" sz="4000" dirty="0">
              <a:solidFill>
                <a:srgbClr val="C00000"/>
              </a:solidFill>
              <a:cs typeface="B Titr" pitchFamily="2" charset="-78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fa-IR" b="1" dirty="0" smtClean="0">
                <a:solidFill>
                  <a:schemeClr val="accent1">
                    <a:lumMod val="50000"/>
                  </a:schemeClr>
                </a:solidFill>
                <a:cs typeface="B Homa" pitchFamily="2" charset="-78"/>
              </a:rPr>
              <a:t>روی صندلی بنشینید . این بار دو دست را در سمت داخل زانوها قرار دهید و همزمان که با دستها زانوها را به خارج می فشارید تلاش کنید تا زانوها را به سمت یکدیگر به داخل بفشارید . این انقباض را تا مرحله ی خستگی ادامه دهید .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cs typeface="B Homa" pitchFamily="2" charset="-78"/>
            </a:endParaRPr>
          </a:p>
          <a:p>
            <a:pPr>
              <a:buNone/>
            </a:pPr>
            <a:endParaRPr lang="fa-IR" dirty="0">
              <a:solidFill>
                <a:schemeClr val="accent1">
                  <a:lumMod val="50000"/>
                </a:schemeClr>
              </a:solidFill>
              <a:cs typeface="B Nazanin" pitchFamily="2" charset="-7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A7379F-E241-41A9-88BC-F0744F2A8A63}" type="slidenum">
              <a:rPr lang="ar-SA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8" name="Content Placeholder 7" descr="http://going-well.com/wp/wp-content/uploads/2009/12/office-fitness-exercise-7.gif">
            <a:hlinkClick r:id="rId2" tgtFrame="_blank"/>
          </p:cNvPr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600200"/>
            <a:ext cx="3672409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Beam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769</TotalTime>
  <Words>1582</Words>
  <Application>Microsoft Office PowerPoint</Application>
  <PresentationFormat>On-screen Show (4:3)</PresentationFormat>
  <Paragraphs>188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Beam</vt:lpstr>
      <vt:lpstr>.</vt:lpstr>
      <vt:lpstr>.</vt:lpstr>
      <vt:lpstr>.</vt:lpstr>
      <vt:lpstr>  تمرین شانه و سینه و پشت و بازو </vt:lpstr>
      <vt:lpstr> تمرین شانه و سینه و پشت و بازو </vt:lpstr>
      <vt:lpstr>تمرین تقویت عضلات ران و زانو</vt:lpstr>
      <vt:lpstr>تمرین برای هردواندامهای فوقانی وتحتانی</vt:lpstr>
      <vt:lpstr>تمرین برای عضلات سمت خارج ران وزانو</vt:lpstr>
      <vt:lpstr>تمرین برای عضلات سمت داخل ران و زانو</vt:lpstr>
      <vt:lpstr>تمرین همزمان بازو،سینه،شکم و ران</vt:lpstr>
      <vt:lpstr>تمرین برای بازو و پشت </vt:lpstr>
      <vt:lpstr>تمرین برای بازو و پشت </vt:lpstr>
      <vt:lpstr>تمرین برای بازو ، شانه و پشت </vt:lpstr>
      <vt:lpstr>تمرین برای بازو ، شانه و سینه </vt:lpstr>
      <vt:lpstr>تمرین برای بازو ، شانه و سینه </vt:lpstr>
      <vt:lpstr> تمرین شکم و پاها </vt:lpstr>
      <vt:lpstr>تمرین شکم و پاها </vt:lpstr>
      <vt:lpstr>کشش دست ها رو به بالا:  </vt:lpstr>
      <vt:lpstr>کشش سر پنجه به طرف بالا </vt:lpstr>
      <vt:lpstr>کشش سر پنجه به طرف پایین </vt:lpstr>
      <vt:lpstr>کشش دست ها به داخل بدن: </vt:lpstr>
      <vt:lpstr>.</vt:lpstr>
      <vt:lpstr>کشش آرنج به طرف پشت </vt:lpstr>
      <vt:lpstr>کشش عضلات پشت ران</vt:lpstr>
      <vt:lpstr>کشش کتفها به سمت بالا </vt:lpstr>
      <vt:lpstr>فشار دستها </vt:lpstr>
      <vt:lpstr>کشش اندامهای فوقانی</vt:lpstr>
      <vt:lpstr>کشش به طرف پهلو</vt:lpstr>
      <vt:lpstr>کشش پنجه پا </vt:lpstr>
      <vt:lpstr>چرخش روی کتف</vt:lpstr>
      <vt:lpstr>فشار کتف به طرف پایین</vt:lpstr>
      <vt:lpstr>نحوه صحیح نشستن</vt:lpstr>
      <vt:lpstr>.</vt:lpstr>
      <vt:lpstr>هنگام نشستن پشت میز کامپیوتر به نکات زیر توجه کنید </vt:lpstr>
      <vt:lpstr>5- مانیتور باید 45 الی 55 سانتی متر از پیشانی فاصـله داشته باشد. راس مانیتور نیز با سـطح چشم هـا در یـک راسـتـا باشد. صفحه کلید بهتر است 2 سانتیمتر بالاتـر از ساعد قرار گرفته و کمی نیز خم گردد.  </vt:lpstr>
      <vt:lpstr>Slide 36</vt:lpstr>
    </vt:vector>
  </TitlesOfParts>
  <Company>Win2Farsi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دانشگاه صنعتي مالك اشتر گروه مهندسي صنايع   آشنايي با اصول  مقاله نويسي  ارديبهشت 1387</dc:title>
  <dc:creator>Dear User!</dc:creator>
  <cp:lastModifiedBy>a.dadvar</cp:lastModifiedBy>
  <cp:revision>131</cp:revision>
  <dcterms:created xsi:type="dcterms:W3CDTF">2008-04-12T05:00:27Z</dcterms:created>
  <dcterms:modified xsi:type="dcterms:W3CDTF">2019-11-03T06:04:47Z</dcterms:modified>
</cp:coreProperties>
</file>